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2"/>
  </p:notesMasterIdLst>
  <p:sldIdLst>
    <p:sldId id="256" r:id="rId5"/>
    <p:sldId id="263" r:id="rId6"/>
    <p:sldId id="264" r:id="rId7"/>
    <p:sldId id="307" r:id="rId8"/>
    <p:sldId id="309" r:id="rId9"/>
    <p:sldId id="310" r:id="rId10"/>
    <p:sldId id="28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77F"/>
    <a:srgbClr val="E1631E"/>
    <a:srgbClr val="FCF339"/>
    <a:srgbClr val="CEAA46"/>
    <a:srgbClr val="724C2B"/>
    <a:srgbClr val="947358"/>
    <a:srgbClr val="906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F108E-1F8A-407C-897D-7E252B39C587}" v="1" dt="2021-04-27T16:30:15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5737" autoAdjust="0"/>
    <p:restoredTop sz="72381" autoAdjust="0"/>
  </p:normalViewPr>
  <p:slideViewPr>
    <p:cSldViewPr snapToGrid="0" snapToObjects="1">
      <p:cViewPr varScale="1">
        <p:scale>
          <a:sx n="156" d="100"/>
          <a:sy n="156" d="100"/>
        </p:scale>
        <p:origin x="-32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ohnson" userId="4f435d1b-fa3c-45d3-a41a-e082131bb78c" providerId="ADAL" clId="{B1AF108E-1F8A-407C-897D-7E252B39C587}"/>
    <pc:docChg chg="modSld modMainMaster">
      <pc:chgData name="Linda Johnson" userId="4f435d1b-fa3c-45d3-a41a-e082131bb78c" providerId="ADAL" clId="{B1AF108E-1F8A-407C-897D-7E252B39C587}" dt="2021-04-27T16:30:15.916" v="0"/>
      <pc:docMkLst>
        <pc:docMk/>
      </pc:docMkLst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4207620196" sldId="256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4207620196" sldId="256"/>
            <ac:spMk id="2" creationId="{D63BA6AB-AAB7-7442-989E-839742403276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31737433" sldId="257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31737433" sldId="257"/>
            <ac:spMk id="2" creationId="{6F0A72BF-532F-974B-9486-B18DA9352A0F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2897224725" sldId="258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2897224725" sldId="258"/>
            <ac:spMk id="2" creationId="{5378AC57-7984-B04C-8824-2F2574E14BB3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2774458165" sldId="259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2774458165" sldId="259"/>
            <ac:spMk id="2" creationId="{098E8E7A-D12B-1640-A2B7-E13FE0CD87CB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4023570450" sldId="260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4023570450" sldId="260"/>
            <ac:spMk id="2" creationId="{768745BB-FBAB-7949-B7D3-CE9BA2FF2503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4023570450" sldId="260"/>
            <ac:spMk id="3" creationId="{95A24DA6-4A38-DB44-89B3-51931D17AC7F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4023570450" sldId="260"/>
            <ac:spMk id="4" creationId="{F4487502-3781-4448-B2B3-EA0D1D93F67B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928442835" sldId="261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928442835" sldId="261"/>
            <ac:spMk id="2" creationId="{64E6EFD9-5DA2-8F46-BD28-87B623BFD26D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928442835" sldId="261"/>
            <ac:spMk id="3" creationId="{2B1C9210-A0C1-0D45-A2FD-EA2A1CEB286C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928442835" sldId="261"/>
            <ac:spMk id="4" creationId="{34E2CC4F-8415-F540-A41C-B95D6882516B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805130751" sldId="262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805130751" sldId="262"/>
            <ac:spMk id="2" creationId="{660DBEA6-1FF5-1A44-9D1D-7EFE5F80B97F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805130751" sldId="262"/>
            <ac:spMk id="3" creationId="{74D4550C-CC90-0A4F-8FE6-4D185D591E5D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805130751" sldId="262"/>
            <ac:spMk id="4" creationId="{05E9AED0-AD70-5145-B32C-4234040E99B6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363631708" sldId="263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363631708" sldId="263"/>
            <ac:spMk id="2" creationId="{0CE7DFDB-A2DA-CB4D-8D4B-6B5B61F5B7D2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437350564" sldId="264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437350564" sldId="264"/>
            <ac:spMk id="2" creationId="{0873DDD8-96F7-BE49-9348-D536302A38A7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845283139" sldId="265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845283139" sldId="265"/>
            <ac:spMk id="2" creationId="{E7EEDFF2-C1DC-B243-AE33-E94C7E315DB7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845283139" sldId="265"/>
            <ac:spMk id="3" creationId="{316F9068-D274-9543-9F57-101381877F61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876311759" sldId="280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876311759" sldId="280"/>
            <ac:spMk id="2" creationId="{85244EC7-6AE6-104D-BFED-B894A02CFF70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941214880" sldId="281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941214880" sldId="281"/>
            <ac:spMk id="2" creationId="{8E197C54-7BA1-C748-A435-17A674550B22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3160641988" sldId="282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3160641988" sldId="282"/>
            <ac:spMk id="2" creationId="{74AAFB89-66BD-C44D-9E72-7BC02A66B711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3160641988" sldId="282"/>
            <ac:spMk id="3" creationId="{6E39C688-26FB-CD49-BB4C-EE398295389C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3160641988" sldId="282"/>
            <ac:spMk id="4" creationId="{49994644-40F5-8C41-9EFE-6CAAB337B98C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382165968" sldId="283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382165968" sldId="283"/>
            <ac:spMk id="2" creationId="{220A5088-EFDE-154E-82C7-3D0F452E4451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382165968" sldId="283"/>
            <ac:spMk id="3" creationId="{1707C348-9EDF-1949-AF9E-2DF6B8561E9E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1422236102" sldId="284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422236102" sldId="284"/>
            <ac:spMk id="2" creationId="{97082CD2-36AB-C54F-AB22-41283E70CEFE}"/>
          </ac:spMkLst>
        </pc:spChg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1422236102" sldId="284"/>
            <ac:spMk id="3" creationId="{4997E373-3FF2-1240-994C-4595BF9485B0}"/>
          </ac:spMkLst>
        </pc:spChg>
      </pc:sldChg>
      <pc:sldChg chg="modSp">
        <pc:chgData name="Linda Johnson" userId="4f435d1b-fa3c-45d3-a41a-e082131bb78c" providerId="ADAL" clId="{B1AF108E-1F8A-407C-897D-7E252B39C587}" dt="2021-04-27T16:30:15.916" v="0"/>
        <pc:sldMkLst>
          <pc:docMk/>
          <pc:sldMk cId="4028790955" sldId="285"/>
        </pc:sldMkLst>
        <pc:spChg chg="mod">
          <ac:chgData name="Linda Johnson" userId="4f435d1b-fa3c-45d3-a41a-e082131bb78c" providerId="ADAL" clId="{B1AF108E-1F8A-407C-897D-7E252B39C587}" dt="2021-04-27T16:30:15.916" v="0"/>
          <ac:spMkLst>
            <pc:docMk/>
            <pc:sldMk cId="4028790955" sldId="285"/>
            <ac:spMk id="2" creationId="{631B8522-92C2-B146-974D-F677254E2108}"/>
          </ac:spMkLst>
        </pc:spChg>
      </pc:sldChg>
      <pc:sldMasterChg chg="modSldLayout">
        <pc:chgData name="Linda Johnson" userId="4f435d1b-fa3c-45d3-a41a-e082131bb78c" providerId="ADAL" clId="{B1AF108E-1F8A-407C-897D-7E252B39C587}" dt="2021-04-27T16:30:15.916" v="0"/>
        <pc:sldMasterMkLst>
          <pc:docMk/>
          <pc:sldMasterMk cId="2287016774" sldId="2147483672"/>
        </pc:sldMasterMkLst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204364342" sldId="2147483673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204364342" sldId="2147483673"/>
              <ac:picMk id="4" creationId="{3FE30C2C-617A-4CB4-8984-BD94E58DB778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2086310662" sldId="2147483674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2086310662" sldId="2147483674"/>
              <ac:picMk id="4" creationId="{1B523D02-06CB-4DD2-B602-3414E3BDB81D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3891667837" sldId="2147483675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3891667837" sldId="2147483675"/>
              <ac:picMk id="5" creationId="{292A3DDA-1596-441E-95CA-653C56CDC3FC}"/>
            </ac:picMkLst>
          </pc:picChg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3891667837" sldId="2147483675"/>
              <ac:picMk id="6" creationId="{4C55F20E-2DFB-4E46-A0E3-408968AB642F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3144065390" sldId="2147483676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3144065390" sldId="2147483676"/>
              <ac:picMk id="5" creationId="{2C5873F2-6E67-49DC-A362-65266AC06C48}"/>
            </ac:picMkLst>
          </pc:picChg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3144065390" sldId="2147483676"/>
              <ac:picMk id="6" creationId="{11675B15-C834-4688-AC1C-3BB07A2AF49E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630616601" sldId="2147483677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630616601" sldId="2147483677"/>
              <ac:picMk id="9" creationId="{CD12163A-3F81-4AED-8F8F-F9F3FADE2244}"/>
            </ac:picMkLst>
          </pc:picChg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630616601" sldId="2147483677"/>
              <ac:picMk id="11" creationId="{102EEA7F-0335-45D8-A740-6AB9E85A6CAF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1645634216" sldId="2147483678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1645634216" sldId="2147483678"/>
              <ac:picMk id="9" creationId="{9E89F4EE-8B39-4AEF-92F2-3F0E97747686}"/>
            </ac:picMkLst>
          </pc:picChg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1645634216" sldId="2147483678"/>
              <ac:picMk id="11" creationId="{6F9BAFBA-AE45-4807-B154-C4C7AA0AF317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2646428548" sldId="2147483679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2646428548" sldId="2147483679"/>
              <ac:picMk id="9" creationId="{107A02C9-DC09-4564-B1F5-EFEBEDAC8018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3121171649" sldId="2147483680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3121171649" sldId="2147483680"/>
              <ac:picMk id="9" creationId="{4EFC17B6-06A4-4CAB-BF45-5834C2CFAF0A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205475703" sldId="2147483681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205475703" sldId="2147483681"/>
              <ac:picMk id="9" creationId="{1584BB18-01E1-4697-B0F3-7133EE10CC68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1810096575" sldId="2147483682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1810096575" sldId="2147483682"/>
              <ac:picMk id="9" creationId="{361CD73B-F825-42BC-B4F6-C7A4BF0BC772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3038990913" sldId="2147483683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3038990913" sldId="2147483683"/>
              <ac:picMk id="5" creationId="{A7E14206-78BB-45CE-829A-533FDA91E56A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2765092015" sldId="2147483684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2765092015" sldId="2147483684"/>
              <ac:picMk id="5" creationId="{0B5C68AF-22AC-45A1-A35C-14386591E589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1125919322" sldId="2147483685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1125919322" sldId="2147483685"/>
              <ac:picMk id="5" creationId="{F40CCD59-7099-47F3-8191-71ED4BEF926F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4145793767" sldId="2147483686"/>
          </pc:sldLayoutMkLst>
          <pc:spChg chg="add">
            <ac:chgData name="Linda Johnson" userId="4f435d1b-fa3c-45d3-a41a-e082131bb78c" providerId="ADAL" clId="{B1AF108E-1F8A-407C-897D-7E252B39C587}" dt="2021-04-27T16:30:15.916" v="0"/>
            <ac:spMkLst>
              <pc:docMk/>
              <pc:sldMasterMk cId="2287016774" sldId="2147483672"/>
              <pc:sldLayoutMk cId="4145793767" sldId="2147483686"/>
              <ac:spMk id="10" creationId="{6EADEBD8-4773-432B-99EC-5EAD13B5524A}"/>
            </ac:spMkLst>
          </pc:spChg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4145793767" sldId="2147483686"/>
              <ac:picMk id="11" creationId="{BAAD6358-DA1D-49DA-9538-411CFAFCD562}"/>
            </ac:picMkLst>
          </pc:picChg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4145793767" sldId="2147483686"/>
              <ac:picMk id="12" creationId="{6B75EBF5-B573-4D32-B139-E98111F5D7D6}"/>
            </ac:picMkLst>
          </pc:picChg>
        </pc:sldLayoutChg>
        <pc:sldLayoutChg chg="addSp">
          <pc:chgData name="Linda Johnson" userId="4f435d1b-fa3c-45d3-a41a-e082131bb78c" providerId="ADAL" clId="{B1AF108E-1F8A-407C-897D-7E252B39C587}" dt="2021-04-27T16:30:15.916" v="0"/>
          <pc:sldLayoutMkLst>
            <pc:docMk/>
            <pc:sldMasterMk cId="2287016774" sldId="2147483672"/>
            <pc:sldLayoutMk cId="1706145476" sldId="2147483688"/>
          </pc:sldLayoutMkLst>
          <pc:picChg chg="add">
            <ac:chgData name="Linda Johnson" userId="4f435d1b-fa3c-45d3-a41a-e082131bb78c" providerId="ADAL" clId="{B1AF108E-1F8A-407C-897D-7E252B39C587}" dt="2021-04-27T16:30:15.916" v="0"/>
            <ac:picMkLst>
              <pc:docMk/>
              <pc:sldMasterMk cId="2287016774" sldId="2147483672"/>
              <pc:sldLayoutMk cId="1706145476" sldId="2147483688"/>
              <ac:picMk id="5" creationId="{4325944D-BCFD-4032-B3F0-B97000D59F9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CF35-A96D-4BFF-AFAE-72ECA47C28E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79EB-8848-4D59-8B49-635C8CD2E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86FF2D-CC25-1340-9C8E-7462B4FD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728A670-9BE1-1140-8E3E-ABA57BD9B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0" y="1992313"/>
            <a:ext cx="4513263" cy="950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E30C2C-617A-4CB4-8984-BD94E58DB7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7275AC-DC3C-0445-B042-B721CABD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58763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1CD73B-F825-42BC-B4F6-C7A4BF0BC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6E613A3-ACE4-D44A-8AEC-9E29FFF8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1671" y="367393"/>
            <a:ext cx="5451021" cy="45393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7E14206-78BB-45CE-829A-533FDA91E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9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E613A3-ACE4-D44A-8AEC-9E29FFF8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7643" y="285751"/>
            <a:ext cx="6547757" cy="462098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5C68AF-22AC-45A1-A35C-14386591E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rgbClr val="074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40575"/>
            <a:ext cx="5486400" cy="369384"/>
          </a:xfr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4036"/>
            <a:ext cx="5486400" cy="308610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B76A593B-E5EA-964A-8F95-DC946A32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585" y="144299"/>
            <a:ext cx="1115522" cy="699737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F40CCD59-7099-47F3-8191-71ED4BEF9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0585" y="144299"/>
            <a:ext cx="1115522" cy="6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C114B-D94C-EF45-8129-678821A19B22}"/>
              </a:ext>
            </a:extLst>
          </p:cNvPr>
          <p:cNvSpPr/>
          <p:nvPr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rgbClr val="0747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2">
            <a:extLst>
              <a:ext uri="{FF2B5EF4-FFF2-40B4-BE49-F238E27FC236}">
                <a16:creationId xmlns="" xmlns:a16="http://schemas.microsoft.com/office/drawing/2014/main" id="{461ECB26-8EE6-9945-A643-3D630A991A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845910"/>
            <a:ext cx="4243387" cy="3451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57175" marR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57175" marR="0" lvl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Photo</a:t>
            </a:r>
          </a:p>
          <a:p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F388432D-0C5C-1D4C-A62C-B3D46AC91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77" y="4433583"/>
            <a:ext cx="914949" cy="57392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108C25DE-3621-6C44-9DCB-E9556D2EE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209" y="386520"/>
            <a:ext cx="3545342" cy="44140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088A8121-DC8D-C84E-B1AC-5451E38A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789" y="0"/>
            <a:ext cx="7404789" cy="10181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EADEBD8-4773-432B-99EC-5EAD13B5524A}"/>
              </a:ext>
            </a:extLst>
          </p:cNvPr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rgbClr val="0747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BAAD6358-DA1D-49DA-9538-411CFAFCD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77" y="4433583"/>
            <a:ext cx="914949" cy="57392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B75EBF5-B573-4D32-B139-E98111F5D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37789" y="0"/>
            <a:ext cx="7404789" cy="10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3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C114B-D94C-EF45-8129-678821A19B22}"/>
              </a:ext>
            </a:extLst>
          </p:cNvPr>
          <p:cNvSpPr/>
          <p:nvPr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rgbClr val="E163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lower, bird&#10;&#10;Description automatically generated">
            <a:extLst>
              <a:ext uri="{FF2B5EF4-FFF2-40B4-BE49-F238E27FC236}">
                <a16:creationId xmlns="" xmlns:a16="http://schemas.microsoft.com/office/drawing/2014/main" id="{68BEE593-69D0-C24F-B443-ED90871DD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7" name="Picture Placeholder 32">
            <a:extLst>
              <a:ext uri="{FF2B5EF4-FFF2-40B4-BE49-F238E27FC236}">
                <a16:creationId xmlns="" xmlns:a16="http://schemas.microsoft.com/office/drawing/2014/main" id="{461ECB26-8EE6-9945-A643-3D630A991A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845910"/>
            <a:ext cx="4243387" cy="3451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57175" marR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57175" marR="0" lvl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Photo</a:t>
            </a:r>
          </a:p>
          <a:p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F388432D-0C5C-1D4C-A62C-B3D46AC9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677" y="4433583"/>
            <a:ext cx="914949" cy="57392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108C25DE-3621-6C44-9DCB-E9556D2EE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209" y="386520"/>
            <a:ext cx="3545342" cy="44140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31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183" y="302078"/>
            <a:ext cx="5451021" cy="45393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9F8E927D-4856-B04C-BA38-33B7F2AC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8"/>
          <a:stretch/>
        </p:blipFill>
        <p:spPr>
          <a:xfrm>
            <a:off x="5915025" y="0"/>
            <a:ext cx="3228975" cy="51435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325944D-BCFD-4032-B3F0-B97000D59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58"/>
          <a:stretch/>
        </p:blipFill>
        <p:spPr>
          <a:xfrm>
            <a:off x="5915025" y="0"/>
            <a:ext cx="32289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45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86FF2D-CC25-1340-9C8E-7462B4FDD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728A670-9BE1-1140-8E3E-ABA57BD9B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2400" y="1992313"/>
            <a:ext cx="4513263" cy="950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A87BB6-2159-9F4B-B1FD-56B055504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="" xmlns:a16="http://schemas.microsoft.com/office/drawing/2014/main" id="{E1F84D61-8B27-3F40-AB6D-32CD2330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3439832"/>
            <a:ext cx="4560849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29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511"/>
            <a:ext cx="8229600" cy="2959111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CDFED27-058B-7F40-A1A6-7A967D761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3" y="4329806"/>
            <a:ext cx="1029243" cy="6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A87BB6-2159-9F4B-B1FD-56B0555046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="" xmlns:a16="http://schemas.microsoft.com/office/drawing/2014/main" id="{E1F84D61-8B27-3F40-AB6D-32CD2330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3439832"/>
            <a:ext cx="4560849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523D02-06CB-4DD2-B602-3414E3BDB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511"/>
            <a:ext cx="8229600" cy="2959111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CDFED27-058B-7F40-A1A6-7A967D761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3" y="4329806"/>
            <a:ext cx="1029243" cy="6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317"/>
            <a:ext cx="8229600" cy="3219306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NATIONAL PTA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271D1383-6CC5-D544-8AD5-C602A64C9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606" y="316163"/>
            <a:ext cx="1033930" cy="6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41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317"/>
            <a:ext cx="8229600" cy="3219306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NATIONAL PTA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271D1383-6CC5-D544-8AD5-C602A64C9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7309" y="316163"/>
            <a:ext cx="1033930" cy="648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6E613A3-ACE4-D44A-8AEC-9E29FFF820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1671" y="367393"/>
            <a:ext cx="5451021" cy="45393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41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E613A3-ACE4-D44A-8AEC-9E29FFF820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7643" y="285751"/>
            <a:ext cx="6547757" cy="462098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65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074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40575"/>
            <a:ext cx="5486400" cy="369384"/>
          </a:xfr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4036"/>
            <a:ext cx="5486400" cy="308610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B76A593B-E5EA-964A-8F95-DC946A327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0585" y="144299"/>
            <a:ext cx="1115522" cy="699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 userDrawn="1">
  <p:cSld name="3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C114B-D94C-EF45-8129-678821A19B22}"/>
              </a:ext>
            </a:extLst>
          </p:cNvPr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rgbClr val="0747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2">
            <a:extLst>
              <a:ext uri="{FF2B5EF4-FFF2-40B4-BE49-F238E27FC236}">
                <a16:creationId xmlns="" xmlns:a16="http://schemas.microsoft.com/office/drawing/2014/main" id="{461ECB26-8EE6-9945-A643-3D630A991A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845910"/>
            <a:ext cx="4243387" cy="3451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57175" marR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57175" marR="0" lvl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Photo</a:t>
            </a:r>
          </a:p>
          <a:p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F388432D-0C5C-1D4C-A62C-B3D46AC91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77" y="4433583"/>
            <a:ext cx="914949" cy="57392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108C25DE-3621-6C44-9DCB-E9556D2EE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209" y="386520"/>
            <a:ext cx="3545342" cy="44140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088A8121-DC8D-C84E-B1AC-5451E38A4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37789" y="0"/>
            <a:ext cx="7404789" cy="10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56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userDrawn="1">
  <p:cSld name="3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7C114B-D94C-EF45-8129-678821A19B22}"/>
              </a:ext>
            </a:extLst>
          </p:cNvPr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rgbClr val="E163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lower, bird&#10;&#10;Description automatically generated">
            <a:extLst>
              <a:ext uri="{FF2B5EF4-FFF2-40B4-BE49-F238E27FC236}">
                <a16:creationId xmlns="" xmlns:a16="http://schemas.microsoft.com/office/drawing/2014/main" id="{68BEE593-69D0-C24F-B443-ED90871DD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7" name="Picture Placeholder 32">
            <a:extLst>
              <a:ext uri="{FF2B5EF4-FFF2-40B4-BE49-F238E27FC236}">
                <a16:creationId xmlns="" xmlns:a16="http://schemas.microsoft.com/office/drawing/2014/main" id="{461ECB26-8EE6-9945-A643-3D630A991A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845910"/>
            <a:ext cx="4243387" cy="3451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57175" marR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57175" marR="0" lvl="0" indent="-257175" algn="l" defTabSz="1028700" rtl="0" eaLnBrk="1" fontAlgn="auto" latinLnBrk="0" hangingPunct="1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Photo</a:t>
            </a:r>
          </a:p>
          <a:p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F388432D-0C5C-1D4C-A62C-B3D46AC91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677" y="4433583"/>
            <a:ext cx="914949" cy="57392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108C25DE-3621-6C44-9DCB-E9556D2EE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7209" y="386520"/>
            <a:ext cx="3545342" cy="44140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34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183" y="302078"/>
            <a:ext cx="5451021" cy="45393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="" xmlns:a16="http://schemas.microsoft.com/office/drawing/2014/main" id="{9F8E927D-4856-B04C-BA38-33B7F2ACA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58"/>
          <a:stretch/>
        </p:blipFill>
        <p:spPr>
          <a:xfrm>
            <a:off x="5915025" y="0"/>
            <a:ext cx="32289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9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511"/>
            <a:ext cx="8229600" cy="2959111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CDFED27-058B-7F40-A1A6-7A967D76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783" y="4329806"/>
            <a:ext cx="1029243" cy="64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2A3DDA-1596-441E-95CA-653C56CDC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C55F20E-2DFB-4E46-A0E3-408968AB6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3" y="4329806"/>
            <a:ext cx="1029243" cy="6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511"/>
            <a:ext cx="8229600" cy="2959111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CDFED27-058B-7F40-A1A6-7A967D76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783" y="4329806"/>
            <a:ext cx="1029243" cy="64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5873F2-6E67-49DC-A362-65266AC06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1675B15-C834-4688-AC1C-3BB07A2AF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3" y="4329806"/>
            <a:ext cx="1029243" cy="6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317"/>
            <a:ext cx="8229600" cy="3219306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NATIONAL PTA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271D1383-6CC5-D544-8AD5-C602A64C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06" y="316163"/>
            <a:ext cx="1033930" cy="64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12163A-3F81-4AED-8F8F-F9F3FADE2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102EEA7F-0335-45D8-A740-6AB9E85A6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606" y="316163"/>
            <a:ext cx="1033930" cy="6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1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D66F81-4FD8-5B4A-80DD-B32BB9E0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317"/>
            <a:ext cx="8229600" cy="3219306"/>
          </a:xfrm>
        </p:spPr>
        <p:txBody>
          <a:bodyPr/>
          <a:lstStyle>
            <a:lvl1pPr>
              <a:defRPr>
                <a:solidFill>
                  <a:srgbClr val="07477F"/>
                </a:solidFill>
              </a:defRPr>
            </a:lvl1pPr>
            <a:lvl2pPr>
              <a:defRPr>
                <a:solidFill>
                  <a:srgbClr val="07477F"/>
                </a:solidFill>
              </a:defRPr>
            </a:lvl2pPr>
            <a:lvl3pPr>
              <a:defRPr>
                <a:solidFill>
                  <a:srgbClr val="07477F"/>
                </a:solidFill>
              </a:defRPr>
            </a:lvl3pPr>
            <a:lvl4pPr>
              <a:defRPr>
                <a:solidFill>
                  <a:srgbClr val="07477F"/>
                </a:solidFill>
              </a:defRPr>
            </a:lvl4pPr>
            <a:lvl5pPr>
              <a:defRPr>
                <a:solidFill>
                  <a:srgbClr val="0747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NATIONAL PTA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271D1383-6CC5-D544-8AD5-C602A64C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309" y="316163"/>
            <a:ext cx="1033930" cy="64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E89F4EE-8B39-4AEF-92F2-3F0E97747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6F9BAFBA-AE45-4807-B154-C4C7AA0AF3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7309" y="316163"/>
            <a:ext cx="1033930" cy="6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7275AC-DC3C-0445-B042-B721CABD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58763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7A02C9-DC09-4564-B1F5-EFEBEDAC8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7275AC-DC3C-0445-B042-B721CABD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58763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EFC17B6-06A4-4CAB-BF45-5834C2CFA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7275AC-DC3C-0445-B042-B721CABD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58763" cy="8572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DAC3-31B8-D34A-8E2D-3771CE59B9C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PTA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895B-76A7-7C4B-83A9-DD78C80572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84BB18-01E1-4697-B0F3-7133EE10C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747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63DAC3-31B8-D34A-8E2D-3771CE59B9C5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spc="300">
                <a:solidFill>
                  <a:srgbClr val="07477F"/>
                </a:solidFill>
              </a:defRPr>
            </a:lvl1pPr>
          </a:lstStyle>
          <a:p>
            <a:r>
              <a:rPr lang="en-US">
                <a:latin typeface="Arial"/>
                <a:cs typeface="Arial"/>
              </a:rPr>
              <a:t>NATIONAL PTA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747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0C895B-76A7-7C4B-83A9-DD78C8057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59" r:id="rId18"/>
    <p:sldLayoutId id="2147483666" r:id="rId19"/>
    <p:sldLayoutId id="2147483658" r:id="rId20"/>
    <p:sldLayoutId id="2147483667" r:id="rId21"/>
    <p:sldLayoutId id="2147483650" r:id="rId22"/>
    <p:sldLayoutId id="2147483662" r:id="rId23"/>
    <p:sldLayoutId id="2147483663" r:id="rId24"/>
    <p:sldLayoutId id="2147483657" r:id="rId25"/>
    <p:sldLayoutId id="2147483669" r:id="rId26"/>
    <p:sldLayoutId id="2147483664" r:id="rId27"/>
    <p:sldLayoutId id="2147483670" r:id="rId28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63BA6AB-AAB7-7442-989E-839742403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Eagle View Elementary School</a:t>
            </a:r>
            <a:r>
              <a:rPr lang="en-US" dirty="0"/>
              <a:t> </a:t>
            </a:r>
            <a:r>
              <a:rPr lang="en-US" dirty="0" smtClean="0"/>
              <a:t>PTA</a:t>
            </a:r>
          </a:p>
          <a:p>
            <a:r>
              <a:rPr lang="en-US" dirty="0" smtClean="0"/>
              <a:t>December </a:t>
            </a:r>
            <a:r>
              <a:rPr lang="en-US" dirty="0" smtClean="0"/>
              <a:t>14, 2021 @ </a:t>
            </a:r>
            <a:r>
              <a:rPr lang="en-US" dirty="0" err="1" smtClean="0"/>
              <a:t>6:30p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6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CE7DFDB-A2DA-CB4D-8D4B-6B5B61F5B7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AGENDA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News from the Administration</a:t>
            </a:r>
            <a:endParaRPr lang="en-US" dirty="0" smtClean="0"/>
          </a:p>
          <a:p>
            <a:r>
              <a:rPr lang="en-US" dirty="0" smtClean="0"/>
              <a:t>Welcome to our new Secretary Colleen </a:t>
            </a:r>
          </a:p>
          <a:p>
            <a:r>
              <a:rPr lang="en-US" dirty="0"/>
              <a:t>Presentation for Parents: Special Education </a:t>
            </a:r>
            <a:endParaRPr lang="en-US" dirty="0" smtClean="0"/>
          </a:p>
          <a:p>
            <a:r>
              <a:rPr lang="en-US" dirty="0" smtClean="0"/>
              <a:t>Board </a:t>
            </a:r>
            <a:r>
              <a:rPr lang="en-US" dirty="0"/>
              <a:t>Reports</a:t>
            </a:r>
          </a:p>
          <a:p>
            <a:pPr lvl="1"/>
            <a:r>
              <a:rPr lang="en-US" dirty="0" smtClean="0"/>
              <a:t>President’s </a:t>
            </a:r>
            <a:r>
              <a:rPr lang="en-US" dirty="0"/>
              <a:t>Report</a:t>
            </a:r>
          </a:p>
          <a:p>
            <a:pPr lvl="1"/>
            <a:r>
              <a:rPr lang="en-US" dirty="0" smtClean="0"/>
              <a:t>Treasurer’s </a:t>
            </a:r>
            <a:r>
              <a:rPr lang="en-US" dirty="0"/>
              <a:t>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873DDD8-96F7-BE49-9348-D536302A38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News from the Administration</a:t>
            </a:r>
            <a:endParaRPr lang="fi-FI" b="1" dirty="0" smtClean="0"/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373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873DDD8-96F7-BE49-9348-D536302A38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President’s Report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en-US" b="1" dirty="0" smtClean="0"/>
              <a:t>Program Update</a:t>
            </a:r>
          </a:p>
          <a:p>
            <a:pPr lvl="1"/>
            <a:r>
              <a:rPr lang="en-US" b="1" dirty="0" smtClean="0"/>
              <a:t>After School Programs for Winter Session</a:t>
            </a:r>
          </a:p>
          <a:p>
            <a:pPr lvl="1"/>
            <a:r>
              <a:rPr lang="en-US" b="1" dirty="0" smtClean="0"/>
              <a:t>Winter Events (Flexible based on Health and Safety Guidance)</a:t>
            </a:r>
          </a:p>
          <a:p>
            <a:pPr lvl="2"/>
            <a:r>
              <a:rPr lang="en-US" b="1" dirty="0" smtClean="0"/>
              <a:t>Spelling Bee</a:t>
            </a:r>
          </a:p>
          <a:p>
            <a:pPr lvl="2"/>
            <a:r>
              <a:rPr lang="en-US" b="1" dirty="0" smtClean="0"/>
              <a:t>Poetry Slam</a:t>
            </a:r>
          </a:p>
          <a:p>
            <a:pPr lvl="2"/>
            <a:r>
              <a:rPr lang="en-US" b="1" dirty="0" smtClean="0"/>
              <a:t>Women in history Art Contest</a:t>
            </a:r>
          </a:p>
          <a:p>
            <a:pPr lvl="2"/>
            <a:r>
              <a:rPr lang="en-US" b="1" dirty="0" smtClean="0"/>
              <a:t>Virtual Movie Night</a:t>
            </a:r>
          </a:p>
          <a:p>
            <a:pPr lvl="2"/>
            <a:r>
              <a:rPr lang="en-US" b="1" dirty="0" smtClean="0"/>
              <a:t>Family Game Night </a:t>
            </a:r>
          </a:p>
          <a:p>
            <a:pPr lvl="2"/>
            <a:r>
              <a:rPr lang="en-US" b="1" dirty="0" smtClean="0"/>
              <a:t>Read Across America</a:t>
            </a:r>
            <a:endParaRPr lang="en-US" b="1" dirty="0" smtClean="0"/>
          </a:p>
          <a:p>
            <a:r>
              <a:rPr lang="en-US" b="1" dirty="0" smtClean="0"/>
              <a:t>Fundraising</a:t>
            </a:r>
          </a:p>
          <a:p>
            <a:pPr lvl="1"/>
            <a:r>
              <a:rPr lang="en-US" b="1" dirty="0" smtClean="0"/>
              <a:t>Business Partnerships</a:t>
            </a:r>
          </a:p>
          <a:p>
            <a:pPr lvl="1"/>
            <a:r>
              <a:rPr lang="en-US" b="1" dirty="0" smtClean="0"/>
              <a:t>Silent Auction for Spring</a:t>
            </a:r>
          </a:p>
          <a:p>
            <a:pPr lvl="1"/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</a:t>
            </a:r>
            <a:endParaRPr lang="en-US" b="1" dirty="0"/>
          </a:p>
          <a:p>
            <a:pPr marL="0" indent="0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257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873DDD8-96F7-BE49-9348-D536302A38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Treasurer’s Report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926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REMINDER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OUT FOR OUR WINTER SCHEDULE COMING HOME WITH YOUR CHILD IN JANUARY.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3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0A72BF-532F-974B-9486-B18DA93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Q&amp;As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1C636D9F7A14FA0CEF057F8E52047" ma:contentTypeVersion="11" ma:contentTypeDescription="Create a new document." ma:contentTypeScope="" ma:versionID="63d940b9bdecaf41baf7f341e5de4be9">
  <xsd:schema xmlns:xsd="http://www.w3.org/2001/XMLSchema" xmlns:xs="http://www.w3.org/2001/XMLSchema" xmlns:p="http://schemas.microsoft.com/office/2006/metadata/properties" xmlns:ns2="cb1aa713-8d44-4b8d-bdfc-8d382eda8243" xmlns:ns3="20d83908-ec8d-4aca-ab0e-80b7f497db28" targetNamespace="http://schemas.microsoft.com/office/2006/metadata/properties" ma:root="true" ma:fieldsID="125e5f7e0f755b0d275122ded007a512" ns2:_="" ns3:_="">
    <xsd:import namespace="cb1aa713-8d44-4b8d-bdfc-8d382eda8243"/>
    <xsd:import namespace="20d83908-ec8d-4aca-ab0e-80b7f497d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aa713-8d44-4b8d-bdfc-8d382eda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83908-ec8d-4aca-ab0e-80b7f497db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DBEB4-AB67-497E-B6A2-9AAB5A9E0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FE5F1-316E-4B58-82BF-BF85F6D2A79B}">
  <ds:schemaRefs>
    <ds:schemaRef ds:uri="http://purl.org/dc/terms/"/>
    <ds:schemaRef ds:uri="20d83908-ec8d-4aca-ab0e-80b7f497db28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cb1aa713-8d44-4b8d-bdfc-8d382eda824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CA66FD-DFAF-4EDA-B71E-E80AD7CF8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aa713-8d44-4b8d-bdfc-8d382eda8243"/>
    <ds:schemaRef ds:uri="20d83908-ec8d-4aca-ab0e-80b7f497d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 Presentation Template</Template>
  <TotalTime>734</TotalTime>
  <Words>105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MMC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 Q&amp;As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WordRake</cp:lastModifiedBy>
  <cp:revision>59</cp:revision>
  <dcterms:created xsi:type="dcterms:W3CDTF">2011-03-02T21:55:06Z</dcterms:created>
  <dcterms:modified xsi:type="dcterms:W3CDTF">2021-12-10T16:19:37Z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0x0101005821C636D9F7A14FA0CEF057F8E52047</vt:lpwstr>
  </property>
</Properties>
</file>